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9" r:id="rId2"/>
    <p:sldId id="260" r:id="rId3"/>
    <p:sldId id="274" r:id="rId4"/>
    <p:sldId id="278" r:id="rId5"/>
    <p:sldId id="275" r:id="rId6"/>
    <p:sldId id="280" r:id="rId7"/>
    <p:sldId id="276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CC0000"/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6D584-1ABE-4963-A7B1-FCF6D8EB1A5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6531F-7629-4E95-8148-522F6F268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531F-7629-4E95-8148-522F6F2681C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0868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i-IN" sz="8000" b="1" dirty="0">
                <a:ln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saah" pitchFamily="34" charset="0"/>
                <a:ea typeface="Times New Roman" pitchFamily="18" charset="0"/>
                <a:cs typeface="Utsaah" pitchFamily="34" charset="0"/>
              </a:rPr>
              <a:t>सैनिक  स्कूल गोपालगंज</a:t>
            </a:r>
            <a:endParaRPr lang="en-US" sz="8000" b="1" dirty="0">
              <a:ln/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685800" y="1447800"/>
            <a:ext cx="7162800" cy="3505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91561"/>
              </a:avLst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:\flex\BASKETBALL\Basketball 2018\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399" y="73152"/>
            <a:ext cx="914401" cy="1069848"/>
          </a:xfrm>
          <a:prstGeom prst="rect">
            <a:avLst/>
          </a:prstGeom>
          <a:noFill/>
        </p:spPr>
      </p:pic>
      <p:pic>
        <p:nvPicPr>
          <p:cNvPr id="1030" name="Picture 6" descr="D:\School Certificate\imageedit_1_89052174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73025"/>
            <a:ext cx="1069975" cy="10699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105400"/>
            <a:ext cx="8153400" cy="17543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i-IN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हिन्दी </a:t>
            </a:r>
          </a:p>
          <a:p>
            <a:pPr algn="ctr"/>
            <a:r>
              <a:rPr lang="hi-IN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कक्षा -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VII</a:t>
            </a:r>
            <a:endParaRPr lang="hi-IN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i-IN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i-IN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वसंत-खानपान की बदलती तस्वीर)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eb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Image result for deb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deb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deb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1 ONLI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7800"/>
            <a:ext cx="81534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0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yntbe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3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yntbe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81533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yntbe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81533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yntbe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81533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yntbe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81533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yntbe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81533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yntbe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81533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951</TotalTime>
  <Words>15</Words>
  <Application>Microsoft Office PowerPoint</Application>
  <PresentationFormat>On-screen Show (4:3)</PresentationFormat>
  <Paragraphs>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ssgj</dc:creator>
  <cp:lastModifiedBy>cyntbe</cp:lastModifiedBy>
  <cp:revision>113</cp:revision>
  <dcterms:created xsi:type="dcterms:W3CDTF">2006-08-16T00:00:00Z</dcterms:created>
  <dcterms:modified xsi:type="dcterms:W3CDTF">2020-10-28T14:43:21Z</dcterms:modified>
</cp:coreProperties>
</file>